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716000" cy="10287000"/>
  <p:notesSz cx="6858000" cy="9144000"/>
  <p:defaultTextStyle>
    <a:defPPr>
      <a:defRPr lang="en-US"/>
    </a:defPPr>
    <a:lvl1pPr marL="0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1pPr>
    <a:lvl2pPr marL="576072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2pPr>
    <a:lvl3pPr marL="1152144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3pPr>
    <a:lvl4pPr marL="1728216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4pPr>
    <a:lvl5pPr marL="2304288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5pPr>
    <a:lvl6pPr marL="2880360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6pPr>
    <a:lvl7pPr marL="3456432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7pPr>
    <a:lvl8pPr marL="4032504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8pPr>
    <a:lvl9pPr marL="4608576" algn="l" defTabSz="1152144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EED1A-BEA7-60E3-99DC-0EFDAF9E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8EF39-3EE4-420A-6457-61F2E294B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9F87-C47B-4407-AB40-F76942AA137B}" type="datetimeFigureOut">
              <a:rPr lang="en-IN" smtClean="0"/>
              <a:t>04-05-2025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31CF9-A710-522A-F72F-DF54257B0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F552F-51A0-E26E-50C5-4C7818FB0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0AA6F-D122-41A3-A5AE-DD5B6E0BCA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12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5C71F3-C153-212C-CB28-66123D2A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9A6C4-8728-BCB5-6ABB-09A804C73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B1CA3-61BB-F42B-6EAD-E88F8AFE08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69F87-C47B-4407-AB40-F76942AA137B}" type="datetimeFigureOut">
              <a:rPr lang="en-IN" smtClean="0"/>
              <a:t>04-05-2025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3F6BB-95A1-3331-A165-3FD80F374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7E7A4-40E9-FC25-7816-58B00DC27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0AA6F-D122-41A3-A5AE-DD5B6E0BCA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83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14ECCD-9058-D79E-AC65-A72B733A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2EBF8-D61C-2CDD-C3F0-2582EDE106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3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56E5B2-E208-91AB-9207-A032E4A1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9715D-59F2-19CB-0782-682FB66874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3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69EDAE-6A26-DDEA-0FF7-4A9DA8580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E6C7E-6592-9C2A-A209-E9B14C6F1E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9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2F48F8-EE51-C1D2-A320-6C32F27D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A278F-FDB0-7597-4886-DC33C6FFAD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3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9EB2C7-2004-C82B-A0B3-6576ECE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9C6B3-4F2E-00B0-4C3A-13A3B108A8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2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8EECF0-036D-613F-2C8A-71108331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ABE95E-0D52-ADB1-8E32-06862CC25C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8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3D9837-DC1D-A819-EED1-76BD3975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E74ACC-6EA0-E1B8-BC90-C3A56B615B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7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A7DAEA-95FB-33C9-B0CB-B2443350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0D8898-7539-A095-3ACD-6EE2E43FD2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1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356769-6ED8-7E51-A9F9-238FF078E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35456-AB2D-E703-26EE-C397E7F21E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0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46556A-7CB5-15CC-1F23-1B6BFEC2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CF87C-AAE3-63AA-6CE1-C4FBE418E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62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pushpendra pal</dc:creator>
  <cp:lastModifiedBy>pushpendra pal</cp:lastModifiedBy>
  <cp:revision>1</cp:revision>
  <dcterms:created xsi:type="dcterms:W3CDTF">2025-05-04T05:59:50Z</dcterms:created>
  <dcterms:modified xsi:type="dcterms:W3CDTF">2025-05-04T05:59:50Z</dcterms:modified>
</cp:coreProperties>
</file>