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716000" cy="10287000"/>
  <p:notesSz cx="6858000" cy="9144000"/>
  <p:defaultTextStyle>
    <a:defPPr>
      <a:defRPr lang="en-US"/>
    </a:defPPr>
    <a:lvl1pPr marL="0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1pPr>
    <a:lvl2pPr marL="576072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2pPr>
    <a:lvl3pPr marL="1152144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3pPr>
    <a:lvl4pPr marL="1728216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4pPr>
    <a:lvl5pPr marL="2304288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5pPr>
    <a:lvl6pPr marL="2880360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6pPr>
    <a:lvl7pPr marL="3456432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7pPr>
    <a:lvl8pPr marL="4032504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8pPr>
    <a:lvl9pPr marL="4608576" algn="l" defTabSz="1152144" rtl="0" eaLnBrk="1" latinLnBrk="0" hangingPunct="1">
      <a:defRPr sz="22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A7F85-E7E3-4533-E87D-2F1E8092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570CE-2ADC-0130-97E9-1E55C56E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5CEFB-2F78-4FCC-838E-3C404D2E3BAA}" type="datetimeFigureOut">
              <a:rPr lang="en-IN" smtClean="0"/>
              <a:t>02-04-2025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EE68B-B36A-8485-3C22-510F1E5D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7444D-3708-CFF2-7B19-91CF85B4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9DF02-FA55-41A0-9A89-A5026ECB1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23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DD08F-328E-7215-FBCB-001D2B59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547688"/>
            <a:ext cx="1183005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7F7DC-3471-781C-75D7-3E0BE0EEF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2738438"/>
            <a:ext cx="1183005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0726-8B59-80D4-B46A-B9291A923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9534526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CEFB-2F78-4FCC-838E-3C404D2E3BAA}" type="datetimeFigureOut">
              <a:rPr lang="en-IN" smtClean="0"/>
              <a:t>02-04-2025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D85B-594F-D61C-16E1-676B8C6B6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9534526"/>
            <a:ext cx="46291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1DEB8-12BC-E22C-E3F0-B3B683EEC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9534526"/>
            <a:ext cx="30861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9DF02-FA55-41A0-9A89-A5026ECB15F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238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A77902-D161-A17C-9185-271C7A7F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310AA-2E96-0254-0538-872B8D4B5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1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3781C0-5893-CAAB-11CC-770E89F9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C7857-4F0B-A4D9-210B-8E1F678F6B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0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C49807-F8F1-1084-43B8-5E5FE9CA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6D21C3-7562-A51A-D50C-6F6C840772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5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C5909D-AD2E-E1FB-B6FA-58279539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3A128-81FF-6B71-6F30-9731034DBE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7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320C3E-FD18-1A4A-B560-5F4E44C2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2CA143-CD95-426E-24FD-A81DCA6FF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7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032622-7DCE-1AC3-82C8-8A65FAA9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F7420-4EB7-A03F-B0D9-4B5E683A4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2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EF6709-6CF2-771D-BA8A-07A15AEF1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D92F0-2811-C419-518A-22D7109D1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3B050F-B434-85F4-A921-14C37182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454AF7-F621-4247-50E2-7BBD21B441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4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B6DE3F-7F7E-C6C8-BC19-9FCA5ADB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DBE859-17BF-B4EB-D388-72B6D382DD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0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E43976-47C5-7F68-C431-26213363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21538-8A2E-D32B-1C85-A936E1B4F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9CA01-805E-58EE-D171-D6A34A59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16D77F-73EA-6BF4-9FDF-1CD510508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66BDED-07A9-771F-F0ED-E97A9E7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6E7DA-78CF-05BE-9028-B968BEC144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862844-D390-C141-D9BF-AC81B59C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D67A5-6318-BCC3-BD0D-40A7F80967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8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49EE55-407C-8C8E-1637-D24AE182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EDFF90-E798-B97D-C3AE-E18AEFC40E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6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2784D3-B2F1-D3D0-D808-E34ED640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097EF-C580-4E92-9115-FB7FC8BC9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F03EEB-4A6D-D3C0-0EF4-9D96E9B2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461CD-F08C-52DD-B5FD-810D4F8E71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5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pushpendra pal</dc:creator>
  <cp:lastModifiedBy>pushpendra pal</cp:lastModifiedBy>
  <cp:revision>1</cp:revision>
  <dcterms:created xsi:type="dcterms:W3CDTF">2025-04-02T14:38:35Z</dcterms:created>
  <dcterms:modified xsi:type="dcterms:W3CDTF">2025-04-02T14:38:35Z</dcterms:modified>
</cp:coreProperties>
</file>